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</p:sldIdLst>
  <p:sldSz cx="6858000" cy="9144000" type="letter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22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5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3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4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5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9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5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86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7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9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8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2959-B20B-4834-9063-DB93F26A4AF0}" type="datetimeFigureOut">
              <a:rPr lang="en-US" smtClean="0"/>
              <a:t>9/1/2019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32B9-D4EC-46CB-B748-4C70A6D855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631" y="439615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4x2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9859" y="999004"/>
            <a:ext cx="3657600" cy="1828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78268" y="1272643"/>
            <a:ext cx="2760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Tissue Paper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3629" y="3458307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2.5x2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3767" y="3827639"/>
            <a:ext cx="2286000" cy="1828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2991" y="4455616"/>
            <a:ext cx="2523394" cy="597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Rulers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79629" y="3815294"/>
            <a:ext cx="2286000" cy="1828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60932" y="4474256"/>
            <a:ext cx="2523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Sharpies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2991" y="6424300"/>
            <a:ext cx="2286000" cy="1828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5070" y="6907813"/>
            <a:ext cx="2523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Blank</a:t>
            </a:r>
          </a:p>
          <a:p>
            <a:pPr algn="ctr"/>
            <a:r>
              <a:rPr lang="en-US" sz="25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Bookmarks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44461" y="6424300"/>
            <a:ext cx="2286000" cy="1828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0932" y="6907813"/>
            <a:ext cx="25233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Fabric</a:t>
            </a:r>
          </a:p>
          <a:p>
            <a:pPr algn="ctr"/>
            <a:r>
              <a:rPr lang="en-US" sz="25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Markers</a:t>
            </a:r>
          </a:p>
        </p:txBody>
      </p:sp>
    </p:spTree>
    <p:extLst>
      <p:ext uri="{BB962C8B-B14F-4D97-AF65-F5344CB8AC3E}">
        <p14:creationId xmlns:p14="http://schemas.microsoft.com/office/powerpoint/2010/main" val="32249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629" y="106370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2659" y="475702"/>
            <a:ext cx="4572000" cy="2743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6790" y="1243563"/>
            <a:ext cx="3503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Cardboard</a:t>
            </a:r>
          </a:p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Tubes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2659" y="3387974"/>
            <a:ext cx="4572000" cy="2743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6790" y="4036299"/>
            <a:ext cx="3503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Glue/Tape</a:t>
            </a:r>
          </a:p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Fasteners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72659" y="6300246"/>
            <a:ext cx="4572000" cy="2743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93629" y="7287125"/>
            <a:ext cx="3503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Sphero</a:t>
            </a:r>
          </a:p>
        </p:txBody>
      </p:sp>
    </p:spTree>
    <p:extLst>
      <p:ext uri="{BB962C8B-B14F-4D97-AF65-F5344CB8AC3E}">
        <p14:creationId xmlns:p14="http://schemas.microsoft.com/office/powerpoint/2010/main" val="27341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629" y="106370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x3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72659" y="475702"/>
            <a:ext cx="4572000" cy="2743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6790" y="1462581"/>
            <a:ext cx="3503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Cardboard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72659" y="3387974"/>
            <a:ext cx="4572000" cy="2743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6790" y="4374853"/>
            <a:ext cx="3503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Yarn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2659" y="6300246"/>
            <a:ext cx="4572000" cy="27432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06790" y="7008829"/>
            <a:ext cx="35037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Recycled</a:t>
            </a:r>
          </a:p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32212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631" y="439615"/>
            <a:ext cx="3130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3x1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2029" y="977434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9953" y="1076600"/>
            <a:ext cx="2760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Popsicle </a:t>
            </a:r>
          </a:p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Sticks</a:t>
            </a:r>
          </a:p>
          <a:p>
            <a:pPr algn="ctr"/>
            <a:endParaRPr lang="en-US" sz="2000" dirty="0" smtClean="0">
              <a:latin typeface="HelloBubbleButt" panose="02000603000000000000" pitchFamily="2" charset="0"/>
              <a:ea typeface="HelloBubbleButt" panose="02000603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52092" y="977434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675184" y="1076600"/>
            <a:ext cx="276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Cotton Balls/</a:t>
            </a:r>
          </a:p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Pom-Poms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2029" y="2656769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04443" y="2760026"/>
            <a:ext cx="276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Pipe</a:t>
            </a:r>
          </a:p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Cleaners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9677" y="2606942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52092" y="2760026"/>
            <a:ext cx="2760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Popsicle </a:t>
            </a:r>
          </a:p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Sticks</a:t>
            </a:r>
          </a:p>
          <a:p>
            <a:pPr algn="ctr"/>
            <a:endParaRPr lang="en-US" sz="2000" dirty="0" smtClean="0">
              <a:latin typeface="HelloBubbleButt" panose="02000603000000000000" pitchFamily="2" charset="0"/>
              <a:ea typeface="HelloBubbleButt" panose="02000603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2028" y="4124330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04442" y="4227587"/>
            <a:ext cx="276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Bottle</a:t>
            </a:r>
          </a:p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Caps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52092" y="4103465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34507" y="4381475"/>
            <a:ext cx="2760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Straws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9953" y="5775725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9953" y="5849708"/>
            <a:ext cx="2760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Scissors/</a:t>
            </a:r>
          </a:p>
          <a:p>
            <a:pPr algn="ctr"/>
            <a:r>
              <a:rPr lang="en-US" sz="20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Hole Puncher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87263" y="5775725"/>
            <a:ext cx="2743200" cy="914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569677" y="6030072"/>
            <a:ext cx="2760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Paint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62705" y="7165299"/>
            <a:ext cx="1371600" cy="18288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-131888" y="7615124"/>
            <a:ext cx="276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Googly</a:t>
            </a:r>
          </a:p>
          <a:p>
            <a:pPr algn="ctr"/>
            <a:r>
              <a:rPr lang="en-US" sz="2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Eyes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7392" y="6795967"/>
            <a:ext cx="202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2x3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404445" y="780993"/>
            <a:ext cx="2743200" cy="1828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481752" y="1180950"/>
            <a:ext cx="2760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Fabric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03584" y="246323"/>
            <a:ext cx="2022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2x3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651737" y="780993"/>
            <a:ext cx="2743200" cy="1828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36731" y="1356839"/>
            <a:ext cx="2760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Markers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5988" y="1377247"/>
            <a:ext cx="2760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Fabric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04445" y="3178148"/>
            <a:ext cx="2743200" cy="1828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65988" y="3774402"/>
            <a:ext cx="2760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Pencils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675188" y="3175088"/>
            <a:ext cx="2743200" cy="1828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736731" y="3771342"/>
            <a:ext cx="2760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HelloBubbleButt" panose="02000603000000000000" pitchFamily="2" charset="0"/>
                <a:ea typeface="HelloBubbleButt" panose="02000603000000000000" pitchFamily="2" charset="0"/>
              </a:rPr>
              <a:t>Erasers</a:t>
            </a:r>
          </a:p>
        </p:txBody>
      </p:sp>
    </p:spTree>
    <p:extLst>
      <p:ext uri="{BB962C8B-B14F-4D97-AF65-F5344CB8AC3E}">
        <p14:creationId xmlns:p14="http://schemas.microsoft.com/office/powerpoint/2010/main" val="404250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49</Words>
  <Application>Microsoft Office PowerPoint</Application>
  <PresentationFormat>Letter Paper (8.5x11 in)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HelloBubbleButt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Commvault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Atwood</dc:creator>
  <cp:lastModifiedBy>Atwood</cp:lastModifiedBy>
  <cp:revision>13</cp:revision>
  <cp:lastPrinted>2019-09-01T18:19:24Z</cp:lastPrinted>
  <dcterms:created xsi:type="dcterms:W3CDTF">2019-08-31T21:31:00Z</dcterms:created>
  <dcterms:modified xsi:type="dcterms:W3CDTF">2019-09-02T00:29:50Z</dcterms:modified>
</cp:coreProperties>
</file>